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R:\DATA_PRIV\DATA_DEPHY\2013\02_PILOTAGE_PROJET\07_TRANSFERT_30000\07_Boite à outils\GT fiches valorisation\Trames fiches 30 000\Fiches groupe\Arbo\Extractions_arbo\header_arbo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46075" y="389856"/>
            <a:ext cx="6870700" cy="2868612"/>
          </a:xfrm>
          <a:prstGeom prst="rect">
            <a:avLst/>
          </a:prstGeom>
          <a:noFill/>
        </p:spPr>
      </p:pic>
      <p:pic>
        <p:nvPicPr>
          <p:cNvPr id="5" name="Picture 3" descr="R:\DATA_PRIV\DATA_DEPHY\2013\02_PILOTAGE_PROJET\07_TRANSFERT_30000\07_Boite à outils\GT fiches valorisation\Trames fiches 30 000\Fiches groupe\Arbo\Extractions_arbo\footer_arbo.png"/>
          <p:cNvPicPr>
            <a:picLocks noChangeAspect="1" noChangeArrowheads="1"/>
          </p:cNvPicPr>
          <p:nvPr userDrawn="1"/>
        </p:nvPicPr>
        <p:blipFill>
          <a:blip r:embed="rId3"/>
          <a:srcRect l="45337" r="-1" b="1950"/>
          <a:stretch/>
        </p:blipFill>
        <p:spPr bwMode="auto">
          <a:xfrm>
            <a:off x="0" y="5442912"/>
            <a:ext cx="7567928" cy="5259541"/>
          </a:xfrm>
          <a:prstGeom prst="rect">
            <a:avLst/>
          </a:prstGeom>
          <a:noFill/>
        </p:spPr>
      </p:pic>
      <p:sp>
        <p:nvSpPr>
          <p:cNvPr id="6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>
                <a:latin typeface="Arial-Black"/>
              </a:defRPr>
            </a:lvl1pPr>
            <a:lvl2pPr>
              <a:defRPr sz="1800">
                <a:latin typeface="Arial Black"/>
              </a:defRPr>
            </a:lvl2pPr>
            <a:lvl3pPr>
              <a:defRPr sz="1800">
                <a:latin typeface="Arial Black"/>
              </a:defRPr>
            </a:lvl3pPr>
            <a:lvl4pPr>
              <a:defRPr sz="1800">
                <a:latin typeface="Arial Black"/>
              </a:defRPr>
            </a:lvl4pPr>
            <a:lvl5pPr>
              <a:defRPr sz="1800">
                <a:latin typeface="Arial Black"/>
              </a:defRPr>
            </a:lvl5pPr>
          </a:lstStyle>
          <a:p>
            <a:pPr lvl="0">
              <a:defRPr/>
            </a:pPr>
            <a:r>
              <a:rPr lang="fr-FR"/>
              <a:t>INTITULE DU PROJET EXEMPLE : GROUPE 30 000 ARGICULTURE DE PRECISION</a:t>
            </a:r>
          </a:p>
        </p:txBody>
      </p:sp>
      <p:pic>
        <p:nvPicPr>
          <p:cNvPr id="7" name="Picture 2" descr="R:\DATA_PRIV\DATA_DEPHY\2013\02_PILOTAGE_PROJET\07_TRANSFERT_30000\07_Boite à outils\GT fiches valorisation\Trames fiches 30 000\Fiches groupe\Arbo\Extractions_arbo\objectifs_arbo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52239" y="2970436"/>
            <a:ext cx="2544762" cy="579437"/>
          </a:xfrm>
          <a:prstGeom prst="rect">
            <a:avLst/>
          </a:prstGeom>
          <a:noFill/>
        </p:spPr>
      </p:pic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 incididunt ut labore et dolore magna aliqua. Ut enim ad minim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veniam, quis nostrud exercitation ullamco laboris nisi ut aliquip ex ea commodo consequat. Duis aute irure dolor in reprehenderit in voluptate velit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esse cillum dolore eu fugiat nulla pariatur. Excepteur sint occaecat cupidatat non proident, sunt in culpa qui officia deserunt mollit anim id est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laborum.</a:t>
            </a:r>
            <a:endParaRPr lang="fr-FR"/>
          </a:p>
        </p:txBody>
      </p:sp>
      <p:pic>
        <p:nvPicPr>
          <p:cNvPr id="9" name="Picture 3" descr="R:\DATA_PRIV\DATA_DEPHY\2013\02_PILOTAGE_PROJET\07_TRANSFERT_30000\07_Boite à outils\GT fiches valorisation\Trames fiches 30 000\Fiches groupe\Arbo\Extractions_arbo\axes_travail_arbo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060551" y="4698628"/>
            <a:ext cx="3492500" cy="563563"/>
          </a:xfrm>
          <a:prstGeom prst="rect">
            <a:avLst/>
          </a:prstGeom>
          <a:noFill/>
        </p:spPr>
      </p:pic>
      <p:sp>
        <p:nvSpPr>
          <p:cNvPr id="10" name="Espace réservé du texte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Excepteur sint occaecat cupidatat non proident, sunt in culpa qui officia deserunt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mollit anim id est laborum.</a:t>
            </a:r>
            <a:endParaRPr lang="fr-FR"/>
          </a:p>
        </p:txBody>
      </p:sp>
      <p:pic>
        <p:nvPicPr>
          <p:cNvPr id="11" name="Picture 4" descr="R:\DATA_PRIV\DATA_DEPHY\2013\02_PILOTAGE_PROJET\07_TRANSFERT_30000\07_Boite à outils\GT fiches valorisation\Trames fiches 30 000\Fiches groupe\Arbo\Extractions_arbo\indicateurs_suivi_arbo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073558" y="6570836"/>
            <a:ext cx="1420812" cy="552450"/>
          </a:xfrm>
          <a:prstGeom prst="rect">
            <a:avLst/>
          </a:prstGeom>
          <a:noFill/>
        </p:spPr>
      </p:pic>
      <p:pic>
        <p:nvPicPr>
          <p:cNvPr id="12" name="Picture 3" descr="R:\DATA_PRIV\DATA_DEPHY\2013\02_PILOTAGE_PROJET\07_TRANSFERT_30000\07_Boite à outils\GT fiches valorisation\Trames fiches 30 000\Fiches groupe\Arbo\Extractions_arbo\perspectives_arbo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050233" y="8515052"/>
            <a:ext cx="1765300" cy="284163"/>
          </a:xfrm>
          <a:prstGeom prst="rect">
            <a:avLst/>
          </a:prstGeom>
          <a:noFill/>
        </p:spPr>
      </p:pic>
      <p:sp>
        <p:nvSpPr>
          <p:cNvPr id="13" name="Espace réservé du texte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 lang="fr-FR"/>
          </a:p>
        </p:txBody>
      </p:sp>
      <p:sp>
        <p:nvSpPr>
          <p:cNvPr id="14" name="Espace réservé du texte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159246" y="9952722"/>
            <a:ext cx="1703201" cy="72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Rectangle 3"/>
          <p:cNvSpPr/>
          <p:nvPr/>
        </p:nvSpPr>
        <p:spPr bwMode="auto"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tx1"/>
                </a:solidFill>
              </a:rPr>
              <a:t>Photo de groupe</a:t>
            </a:r>
          </a:p>
        </p:txBody>
      </p:sp>
      <p:pic>
        <p:nvPicPr>
          <p:cNvPr id="10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</p:spPr>
      </p:pic>
      <p:sp>
        <p:nvSpPr>
          <p:cNvPr id="11" name="Rectangle 8"/>
          <p:cNvSpPr/>
          <p:nvPr/>
        </p:nvSpPr>
        <p:spPr bwMode="auto"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>
                <a:latin typeface="Corbel"/>
              </a:rPr>
              <a:t>Performance (tableau ou graphique avec pour IFT : valeur initiale, objectif, valeur actuelle et moyenne régionale)</a:t>
            </a:r>
            <a:endParaRPr/>
          </a:p>
        </p:txBody>
      </p:sp>
      <p:sp>
        <p:nvSpPr>
          <p:cNvPr id="12" name="Rectangle 13"/>
          <p:cNvSpPr/>
          <p:nvPr/>
        </p:nvSpPr>
        <p:spPr bwMode="auto"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Nombre d’exploitations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SAU (facultatif)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Productions principales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Force du groupe : </a:t>
            </a:r>
            <a:r>
              <a:rPr lang="fr-FR" b="1"/>
              <a:t>:</a:t>
            </a:r>
            <a:endParaRPr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/>
          </a:p>
        </p:txBody>
      </p:sp>
      <p:sp>
        <p:nvSpPr>
          <p:cNvPr id="13" name="Rectangle 18"/>
          <p:cNvSpPr/>
          <p:nvPr/>
        </p:nvSpPr>
        <p:spPr bwMode="auto"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Structure porteuse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Animateur contact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Date de reconnaissance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Partenariats locaux :</a:t>
            </a:r>
            <a:endParaRPr/>
          </a:p>
          <a:p>
            <a:pPr>
              <a:defRPr/>
            </a:pP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DocSecurity>0</DocSecurity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Arial-Black</vt:lpstr>
      <vt:lpstr>Calibri</vt:lpstr>
      <vt:lpstr>Corbel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35</cp:revision>
  <dcterms:created xsi:type="dcterms:W3CDTF">2020-10-09T13:57:56Z</dcterms:created>
  <dcterms:modified xsi:type="dcterms:W3CDTF">2021-11-03T13:06:24Z</dcterms:modified>
  <cp:category/>
  <dc:identifier/>
  <cp:contentStatus/>
  <dc:language/>
  <cp:version/>
</cp:coreProperties>
</file>